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6"/>
  </p:notesMasterIdLst>
  <p:sldIdLst>
    <p:sldId id="256" r:id="rId3"/>
    <p:sldId id="257" r:id="rId4"/>
    <p:sldId id="258" r:id="rId5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-6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presProps" Target="presProps.xml" /><Relationship Id="rId3" Type="http://schemas.openxmlformats.org/officeDocument/2006/relationships/slide" Target="slides/slide1.xml" /><Relationship Id="rId21" Type="http://schemas.openxmlformats.org/officeDocument/2006/relationships/tableStyles" Target="tableStyles.xml" /><Relationship Id="rId17" Type="http://customschemas.google.com/relationships/presentationmetadata" Target="metadata" /><Relationship Id="rId2" Type="http://schemas.openxmlformats.org/officeDocument/2006/relationships/slideMaster" Target="slideMasters/slideMaster2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notesMaster" Target="notesMasters/notesMaster1.xml" /><Relationship Id="rId5" Type="http://schemas.openxmlformats.org/officeDocument/2006/relationships/slide" Target="slides/slide3.xml" /><Relationship Id="rId19" Type="http://schemas.openxmlformats.org/officeDocument/2006/relationships/viewProps" Target="viewProps.xml" /><Relationship Id="rId4" Type="http://schemas.openxmlformats.org/officeDocument/2006/relationships/slide" Target="slides/slide2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13.xml" /><Relationship Id="rId7" Type="http://schemas.openxmlformats.org/officeDocument/2006/relationships/slideLayout" Target="../slideLayouts/slideLayout17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2.xml" /><Relationship Id="rId1" Type="http://schemas.openxmlformats.org/officeDocument/2006/relationships/slideLayout" Target="../slideLayouts/slideLayout11.xml" /><Relationship Id="rId6" Type="http://schemas.openxmlformats.org/officeDocument/2006/relationships/slideLayout" Target="../slideLayouts/slideLayout16.xml" /><Relationship Id="rId11" Type="http://schemas.openxmlformats.org/officeDocument/2006/relationships/slideLayout" Target="../slideLayouts/slideLayout21.xml" /><Relationship Id="rId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20.xml" /><Relationship Id="rId4" Type="http://schemas.openxmlformats.org/officeDocument/2006/relationships/slideLayout" Target="../slideLayouts/slideLayout14.xml" /><Relationship Id="rId9" Type="http://schemas.openxmlformats.org/officeDocument/2006/relationships/slideLayout" Target="../slideLayouts/slideLayout19.xml" /><Relationship Id="rId14" Type="http://schemas.openxmlformats.org/officeDocument/2006/relationships/image" Target="../media/image2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670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GRADE 1: EVS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mbria"/>
                <a:ea typeface="Cambria"/>
                <a:cs typeface="Cambria"/>
                <a:sym typeface="Cambria"/>
              </a:rPr>
              <a:t>ABOUT ME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mbria"/>
                <a:ea typeface="Cambria"/>
                <a:cs typeface="Cambria"/>
                <a:sym typeface="Cambria"/>
              </a:rPr>
              <a:t>					PRESENTED BY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mbria"/>
                <a:ea typeface="Cambria"/>
                <a:cs typeface="Cambria"/>
                <a:sym typeface="Cambria"/>
              </a:rPr>
              <a:t>					B.JEHANYA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mbria"/>
                <a:ea typeface="Cambria"/>
                <a:cs typeface="Cambria"/>
                <a:sym typeface="Cambria"/>
              </a:rPr>
              <a:t>					PRIMARY CLT COORDINATOR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88888"/>
                </a:solidFill>
              </a:rPr>
              <a:t>1/</a:t>
            </a:r>
            <a:r>
              <a:rPr lang="en-US"/>
              <a:t>3</a:t>
            </a:r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1434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>
                <a:solidFill>
                  <a:schemeClr val="dk1"/>
                </a:solidFill>
              </a:rPr>
              <a:t>24/06/2020</a:t>
            </a: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ABOUT   ME/GRADE1-EVS/JEHANYA/PRIMARY  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47323" y="952701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/3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34" name="Picture 2" descr="Who Am I Clipart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8997" y="2434436"/>
            <a:ext cx="10089284" cy="6726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24/06/2020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ABOUT ME/GRADE1-EVS/JEHANYA/PRIMARY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3/3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2261060" y="382386"/>
            <a:ext cx="13599623" cy="553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SELF INTRODUCTION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2" descr="Children Material(Self-introduction) | 教育, 関連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2591" y="2677333"/>
            <a:ext cx="8735127" cy="5868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</Words>
  <Application>Microsoft Office PowerPoint</Application>
  <PresentationFormat>Custom</PresentationFormat>
  <Paragraphs>34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1_Office Theme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jehanyakavin@gmail.com</cp:lastModifiedBy>
  <cp:revision>5</cp:revision>
  <dcterms:created xsi:type="dcterms:W3CDTF">2006-08-16T00:00:00Z</dcterms:created>
  <dcterms:modified xsi:type="dcterms:W3CDTF">2020-07-11T11:06:57Z</dcterms:modified>
</cp:coreProperties>
</file>